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34920238" cy="16559213"/>
  <p:notesSz cx="6858000" cy="9144000"/>
  <p:defaultTextStyle>
    <a:defPPr>
      <a:defRPr lang="en-US"/>
    </a:defPPr>
    <a:lvl1pPr marL="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5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45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60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75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90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200" algn="l" defTabSz="45715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7753F8-7EF8-4839-96A2-2EDD98A3FC61}" v="9" dt="2021-10-20T14:28:21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3" d="100"/>
          <a:sy n="43" d="100"/>
        </p:scale>
        <p:origin x="7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lo Pereira" userId="af5036b5c44d2a27" providerId="LiveId" clId="{7F7753F8-7EF8-4839-96A2-2EDD98A3FC61}"/>
    <pc:docChg chg="custSel addSld delSld modSld">
      <pc:chgData name="Saulo Pereira" userId="af5036b5c44d2a27" providerId="LiveId" clId="{7F7753F8-7EF8-4839-96A2-2EDD98A3FC61}" dt="2021-10-20T14:32:58.266" v="93" actId="14100"/>
      <pc:docMkLst>
        <pc:docMk/>
      </pc:docMkLst>
      <pc:sldChg chg="addSp delSp modSp mod">
        <pc:chgData name="Saulo Pereira" userId="af5036b5c44d2a27" providerId="LiveId" clId="{7F7753F8-7EF8-4839-96A2-2EDD98A3FC61}" dt="2021-10-20T14:30:58.387" v="75" actId="1076"/>
        <pc:sldMkLst>
          <pc:docMk/>
          <pc:sldMk cId="2347761156" sldId="256"/>
        </pc:sldMkLst>
        <pc:spChg chg="mod">
          <ac:chgData name="Saulo Pereira" userId="af5036b5c44d2a27" providerId="LiveId" clId="{7F7753F8-7EF8-4839-96A2-2EDD98A3FC61}" dt="2021-10-20T14:27:06.634" v="11" actId="20577"/>
          <ac:spMkLst>
            <pc:docMk/>
            <pc:sldMk cId="2347761156" sldId="256"/>
            <ac:spMk id="8" creationId="{536C9897-5567-4667-9A82-AB84A7147228}"/>
          </ac:spMkLst>
        </pc:spChg>
        <pc:picChg chg="add mod">
          <ac:chgData name="Saulo Pereira" userId="af5036b5c44d2a27" providerId="LiveId" clId="{7F7753F8-7EF8-4839-96A2-2EDD98A3FC61}" dt="2021-10-20T14:27:50.658" v="53" actId="1076"/>
          <ac:picMkLst>
            <pc:docMk/>
            <pc:sldMk cId="2347761156" sldId="256"/>
            <ac:picMk id="3" creationId="{290783B2-7EEF-4A3F-9B31-C6ADEEBF0024}"/>
          </ac:picMkLst>
        </pc:picChg>
        <pc:picChg chg="del">
          <ac:chgData name="Saulo Pereira" userId="af5036b5c44d2a27" providerId="LiveId" clId="{7F7753F8-7EF8-4839-96A2-2EDD98A3FC61}" dt="2021-10-20T14:26:43.616" v="0" actId="478"/>
          <ac:picMkLst>
            <pc:docMk/>
            <pc:sldMk cId="2347761156" sldId="256"/>
            <ac:picMk id="5" creationId="{BB673566-7281-499D-9523-E0AC1D2911E0}"/>
          </ac:picMkLst>
        </pc:picChg>
        <pc:picChg chg="add mod">
          <ac:chgData name="Saulo Pereira" userId="af5036b5c44d2a27" providerId="LiveId" clId="{7F7753F8-7EF8-4839-96A2-2EDD98A3FC61}" dt="2021-10-20T14:30:58.387" v="75" actId="1076"/>
          <ac:picMkLst>
            <pc:docMk/>
            <pc:sldMk cId="2347761156" sldId="256"/>
            <ac:picMk id="6" creationId="{5EF1CDA3-4B9E-4797-8A1C-9B693AB61A95}"/>
          </ac:picMkLst>
        </pc:picChg>
        <pc:picChg chg="del">
          <ac:chgData name="Saulo Pereira" userId="af5036b5c44d2a27" providerId="LiveId" clId="{7F7753F8-7EF8-4839-96A2-2EDD98A3FC61}" dt="2021-10-20T14:26:44.019" v="1" actId="478"/>
          <ac:picMkLst>
            <pc:docMk/>
            <pc:sldMk cId="2347761156" sldId="256"/>
            <ac:picMk id="7" creationId="{16E55477-E016-4546-B3FF-3E9856F5E883}"/>
          </ac:picMkLst>
        </pc:picChg>
      </pc:sldChg>
      <pc:sldChg chg="del">
        <pc:chgData name="Saulo Pereira" userId="af5036b5c44d2a27" providerId="LiveId" clId="{7F7753F8-7EF8-4839-96A2-2EDD98A3FC61}" dt="2021-10-20T14:26:47.061" v="2" actId="47"/>
        <pc:sldMkLst>
          <pc:docMk/>
          <pc:sldMk cId="54343322" sldId="257"/>
        </pc:sldMkLst>
      </pc:sldChg>
      <pc:sldChg chg="addSp modSp add mod">
        <pc:chgData name="Saulo Pereira" userId="af5036b5c44d2a27" providerId="LiveId" clId="{7F7753F8-7EF8-4839-96A2-2EDD98A3FC61}" dt="2021-10-20T14:31:30.258" v="79" actId="1076"/>
        <pc:sldMkLst>
          <pc:docMk/>
          <pc:sldMk cId="2415661741" sldId="257"/>
        </pc:sldMkLst>
        <pc:spChg chg="mod">
          <ac:chgData name="Saulo Pereira" userId="af5036b5c44d2a27" providerId="LiveId" clId="{7F7753F8-7EF8-4839-96A2-2EDD98A3FC61}" dt="2021-10-20T14:27:15.206" v="20" actId="20577"/>
          <ac:spMkLst>
            <pc:docMk/>
            <pc:sldMk cId="2415661741" sldId="257"/>
            <ac:spMk id="8" creationId="{536C9897-5567-4667-9A82-AB84A7147228}"/>
          </ac:spMkLst>
        </pc:spChg>
        <pc:picChg chg="add mod">
          <ac:chgData name="Saulo Pereira" userId="af5036b5c44d2a27" providerId="LiveId" clId="{7F7753F8-7EF8-4839-96A2-2EDD98A3FC61}" dt="2021-10-20T14:28:00.162" v="58" actId="1076"/>
          <ac:picMkLst>
            <pc:docMk/>
            <pc:sldMk cId="2415661741" sldId="257"/>
            <ac:picMk id="3" creationId="{E0BC667B-0169-4ABC-B32F-4A84BF50F9BD}"/>
          </ac:picMkLst>
        </pc:picChg>
        <pc:picChg chg="add mod">
          <ac:chgData name="Saulo Pereira" userId="af5036b5c44d2a27" providerId="LiveId" clId="{7F7753F8-7EF8-4839-96A2-2EDD98A3FC61}" dt="2021-10-20T14:31:30.258" v="79" actId="1076"/>
          <ac:picMkLst>
            <pc:docMk/>
            <pc:sldMk cId="2415661741" sldId="257"/>
            <ac:picMk id="5" creationId="{26FBBE48-5A45-44D2-9953-7C57F4C3B46D}"/>
          </ac:picMkLst>
        </pc:picChg>
      </pc:sldChg>
      <pc:sldChg chg="addSp modSp add mod">
        <pc:chgData name="Saulo Pereira" userId="af5036b5c44d2a27" providerId="LiveId" clId="{7F7753F8-7EF8-4839-96A2-2EDD98A3FC61}" dt="2021-10-20T14:31:56.410" v="83" actId="1076"/>
        <pc:sldMkLst>
          <pc:docMk/>
          <pc:sldMk cId="2307008054" sldId="258"/>
        </pc:sldMkLst>
        <pc:spChg chg="mod">
          <ac:chgData name="Saulo Pereira" userId="af5036b5c44d2a27" providerId="LiveId" clId="{7F7753F8-7EF8-4839-96A2-2EDD98A3FC61}" dt="2021-10-20T14:27:24.207" v="36" actId="20577"/>
          <ac:spMkLst>
            <pc:docMk/>
            <pc:sldMk cId="2307008054" sldId="258"/>
            <ac:spMk id="8" creationId="{536C9897-5567-4667-9A82-AB84A7147228}"/>
          </ac:spMkLst>
        </pc:spChg>
        <pc:picChg chg="add mod">
          <ac:chgData name="Saulo Pereira" userId="af5036b5c44d2a27" providerId="LiveId" clId="{7F7753F8-7EF8-4839-96A2-2EDD98A3FC61}" dt="2021-10-20T14:28:09.819" v="63" actId="1076"/>
          <ac:picMkLst>
            <pc:docMk/>
            <pc:sldMk cId="2307008054" sldId="258"/>
            <ac:picMk id="3" creationId="{DFCB2305-CEAA-4559-8B00-A34B81F0959D}"/>
          </ac:picMkLst>
        </pc:picChg>
        <pc:picChg chg="add mod">
          <ac:chgData name="Saulo Pereira" userId="af5036b5c44d2a27" providerId="LiveId" clId="{7F7753F8-7EF8-4839-96A2-2EDD98A3FC61}" dt="2021-10-20T14:31:56.410" v="83" actId="1076"/>
          <ac:picMkLst>
            <pc:docMk/>
            <pc:sldMk cId="2307008054" sldId="258"/>
            <ac:picMk id="5" creationId="{93D672B5-AB70-4EDD-AEEB-FB8D454F62CE}"/>
          </ac:picMkLst>
        </pc:picChg>
      </pc:sldChg>
      <pc:sldChg chg="del">
        <pc:chgData name="Saulo Pereira" userId="af5036b5c44d2a27" providerId="LiveId" clId="{7F7753F8-7EF8-4839-96A2-2EDD98A3FC61}" dt="2021-10-20T14:26:47.888" v="5" actId="47"/>
        <pc:sldMkLst>
          <pc:docMk/>
          <pc:sldMk cId="3168246235" sldId="258"/>
        </pc:sldMkLst>
      </pc:sldChg>
      <pc:sldChg chg="addSp modSp add mod">
        <pc:chgData name="Saulo Pereira" userId="af5036b5c44d2a27" providerId="LiveId" clId="{7F7753F8-7EF8-4839-96A2-2EDD98A3FC61}" dt="2021-10-20T14:32:28.506" v="88" actId="14100"/>
        <pc:sldMkLst>
          <pc:docMk/>
          <pc:sldMk cId="1182192842" sldId="259"/>
        </pc:sldMkLst>
        <pc:spChg chg="mod">
          <ac:chgData name="Saulo Pereira" userId="af5036b5c44d2a27" providerId="LiveId" clId="{7F7753F8-7EF8-4839-96A2-2EDD98A3FC61}" dt="2021-10-20T14:27:31.842" v="45" actId="20577"/>
          <ac:spMkLst>
            <pc:docMk/>
            <pc:sldMk cId="1182192842" sldId="259"/>
            <ac:spMk id="8" creationId="{536C9897-5567-4667-9A82-AB84A7147228}"/>
          </ac:spMkLst>
        </pc:spChg>
        <pc:picChg chg="add mod">
          <ac:chgData name="Saulo Pereira" userId="af5036b5c44d2a27" providerId="LiveId" clId="{7F7753F8-7EF8-4839-96A2-2EDD98A3FC61}" dt="2021-10-20T14:28:16.427" v="67" actId="1076"/>
          <ac:picMkLst>
            <pc:docMk/>
            <pc:sldMk cId="1182192842" sldId="259"/>
            <ac:picMk id="3" creationId="{BE8A6BF0-6DB1-4844-8683-B851DD74A85B}"/>
          </ac:picMkLst>
        </pc:picChg>
        <pc:picChg chg="add mod">
          <ac:chgData name="Saulo Pereira" userId="af5036b5c44d2a27" providerId="LiveId" clId="{7F7753F8-7EF8-4839-96A2-2EDD98A3FC61}" dt="2021-10-20T14:32:28.506" v="88" actId="14100"/>
          <ac:picMkLst>
            <pc:docMk/>
            <pc:sldMk cId="1182192842" sldId="259"/>
            <ac:picMk id="5" creationId="{0C0101E5-F5F8-45DC-B9C3-73B60E37E267}"/>
          </ac:picMkLst>
        </pc:picChg>
      </pc:sldChg>
      <pc:sldChg chg="del">
        <pc:chgData name="Saulo Pereira" userId="af5036b5c44d2a27" providerId="LiveId" clId="{7F7753F8-7EF8-4839-96A2-2EDD98A3FC61}" dt="2021-10-20T14:26:47.381" v="3" actId="47"/>
        <pc:sldMkLst>
          <pc:docMk/>
          <pc:sldMk cId="2881502451" sldId="259"/>
        </pc:sldMkLst>
      </pc:sldChg>
      <pc:sldChg chg="addSp modSp add mod">
        <pc:chgData name="Saulo Pereira" userId="af5036b5c44d2a27" providerId="LiveId" clId="{7F7753F8-7EF8-4839-96A2-2EDD98A3FC61}" dt="2021-10-20T14:32:58.266" v="93" actId="14100"/>
        <pc:sldMkLst>
          <pc:docMk/>
          <pc:sldMk cId="2211985309" sldId="260"/>
        </pc:sldMkLst>
        <pc:spChg chg="mod">
          <ac:chgData name="Saulo Pereira" userId="af5036b5c44d2a27" providerId="LiveId" clId="{7F7753F8-7EF8-4839-96A2-2EDD98A3FC61}" dt="2021-10-20T14:27:36.959" v="49" actId="20577"/>
          <ac:spMkLst>
            <pc:docMk/>
            <pc:sldMk cId="2211985309" sldId="260"/>
            <ac:spMk id="8" creationId="{536C9897-5567-4667-9A82-AB84A7147228}"/>
          </ac:spMkLst>
        </pc:spChg>
        <pc:picChg chg="add mod">
          <ac:chgData name="Saulo Pereira" userId="af5036b5c44d2a27" providerId="LiveId" clId="{7F7753F8-7EF8-4839-96A2-2EDD98A3FC61}" dt="2021-10-20T14:28:24.435" v="71" actId="1076"/>
          <ac:picMkLst>
            <pc:docMk/>
            <pc:sldMk cId="2211985309" sldId="260"/>
            <ac:picMk id="3" creationId="{0259C2FD-58D0-48E2-AAD4-C36BE8AB320D}"/>
          </ac:picMkLst>
        </pc:picChg>
        <pc:picChg chg="add mod">
          <ac:chgData name="Saulo Pereira" userId="af5036b5c44d2a27" providerId="LiveId" clId="{7F7753F8-7EF8-4839-96A2-2EDD98A3FC61}" dt="2021-10-20T14:32:58.266" v="93" actId="14100"/>
          <ac:picMkLst>
            <pc:docMk/>
            <pc:sldMk cId="2211985309" sldId="260"/>
            <ac:picMk id="5" creationId="{CB1AAD2B-D811-4E9F-90AD-57E67AEE7932}"/>
          </ac:picMkLst>
        </pc:picChg>
      </pc:sldChg>
      <pc:sldChg chg="del">
        <pc:chgData name="Saulo Pereira" userId="af5036b5c44d2a27" providerId="LiveId" clId="{7F7753F8-7EF8-4839-96A2-2EDD98A3FC61}" dt="2021-10-20T14:26:47.690" v="4" actId="47"/>
        <pc:sldMkLst>
          <pc:docMk/>
          <pc:sldMk cId="3745637835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5035" y="2710041"/>
            <a:ext cx="26190179" cy="5765059"/>
          </a:xfrm>
        </p:spPr>
        <p:txBody>
          <a:bodyPr anchor="b"/>
          <a:lstStyle>
            <a:lvl1pPr algn="ctr">
              <a:defRPr sz="14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65035" y="8697424"/>
            <a:ext cx="26190179" cy="3997975"/>
          </a:xfrm>
        </p:spPr>
        <p:txBody>
          <a:bodyPr/>
          <a:lstStyle>
            <a:lvl1pPr marL="0" indent="0" algn="ctr">
              <a:buNone/>
              <a:defRPr sz="5794"/>
            </a:lvl1pPr>
            <a:lvl2pPr marL="1103978" indent="0" algn="ctr">
              <a:buNone/>
              <a:defRPr sz="4828"/>
            </a:lvl2pPr>
            <a:lvl3pPr marL="2207955" indent="0" algn="ctr">
              <a:buNone/>
              <a:defRPr sz="4345"/>
            </a:lvl3pPr>
            <a:lvl4pPr marL="3311934" indent="0" algn="ctr">
              <a:buNone/>
              <a:defRPr sz="3864"/>
            </a:lvl4pPr>
            <a:lvl5pPr marL="4415910" indent="0" algn="ctr">
              <a:buNone/>
              <a:defRPr sz="3864"/>
            </a:lvl5pPr>
            <a:lvl6pPr marL="5519889" indent="0" algn="ctr">
              <a:buNone/>
              <a:defRPr sz="3864"/>
            </a:lvl6pPr>
            <a:lvl7pPr marL="6623867" indent="0" algn="ctr">
              <a:buNone/>
              <a:defRPr sz="3864"/>
            </a:lvl7pPr>
            <a:lvl8pPr marL="7727844" indent="0" algn="ctr">
              <a:buNone/>
              <a:defRPr sz="3864"/>
            </a:lvl8pPr>
            <a:lvl9pPr marL="8831822" indent="0" algn="ctr">
              <a:buNone/>
              <a:defRPr sz="386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80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95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989795" y="881626"/>
            <a:ext cx="7529676" cy="1403316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00766" y="881626"/>
            <a:ext cx="22152526" cy="1403316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33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557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584" y="4128310"/>
            <a:ext cx="30118705" cy="6888170"/>
          </a:xfrm>
        </p:spPr>
        <p:txBody>
          <a:bodyPr anchor="b"/>
          <a:lstStyle>
            <a:lvl1pPr>
              <a:defRPr sz="14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2584" y="11081643"/>
            <a:ext cx="30118705" cy="3622327"/>
          </a:xfrm>
        </p:spPr>
        <p:txBody>
          <a:bodyPr/>
          <a:lstStyle>
            <a:lvl1pPr marL="0" indent="0">
              <a:buNone/>
              <a:defRPr sz="5794">
                <a:solidFill>
                  <a:schemeClr val="tx1">
                    <a:tint val="75000"/>
                  </a:schemeClr>
                </a:solidFill>
              </a:defRPr>
            </a:lvl1pPr>
            <a:lvl2pPr marL="1103978" indent="0">
              <a:buNone/>
              <a:defRPr sz="4828">
                <a:solidFill>
                  <a:schemeClr val="tx1">
                    <a:tint val="75000"/>
                  </a:schemeClr>
                </a:solidFill>
              </a:defRPr>
            </a:lvl2pPr>
            <a:lvl3pPr marL="2207955" indent="0">
              <a:buNone/>
              <a:defRPr sz="4345">
                <a:solidFill>
                  <a:schemeClr val="tx1">
                    <a:tint val="75000"/>
                  </a:schemeClr>
                </a:solidFill>
              </a:defRPr>
            </a:lvl3pPr>
            <a:lvl4pPr marL="3311934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4pPr>
            <a:lvl5pPr marL="4415910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5pPr>
            <a:lvl6pPr marL="5519889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6pPr>
            <a:lvl7pPr marL="6623867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7pPr>
            <a:lvl8pPr marL="7727844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8pPr>
            <a:lvl9pPr marL="8831822" indent="0">
              <a:buNone/>
              <a:defRPr sz="38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58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00772" y="4408127"/>
            <a:ext cx="14841101" cy="1050666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78376" y="4408127"/>
            <a:ext cx="14841101" cy="1050666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7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320" y="881629"/>
            <a:ext cx="30118705" cy="320068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5316" y="4059308"/>
            <a:ext cx="14772896" cy="1989404"/>
          </a:xfrm>
        </p:spPr>
        <p:txBody>
          <a:bodyPr anchor="b"/>
          <a:lstStyle>
            <a:lvl1pPr marL="0" indent="0">
              <a:buNone/>
              <a:defRPr sz="5794" b="1"/>
            </a:lvl1pPr>
            <a:lvl2pPr marL="1103978" indent="0">
              <a:buNone/>
              <a:defRPr sz="4828" b="1"/>
            </a:lvl2pPr>
            <a:lvl3pPr marL="2207955" indent="0">
              <a:buNone/>
              <a:defRPr sz="4345" b="1"/>
            </a:lvl3pPr>
            <a:lvl4pPr marL="3311934" indent="0">
              <a:buNone/>
              <a:defRPr sz="3864" b="1"/>
            </a:lvl4pPr>
            <a:lvl5pPr marL="4415910" indent="0">
              <a:buNone/>
              <a:defRPr sz="3864" b="1"/>
            </a:lvl5pPr>
            <a:lvl6pPr marL="5519889" indent="0">
              <a:buNone/>
              <a:defRPr sz="3864" b="1"/>
            </a:lvl6pPr>
            <a:lvl7pPr marL="6623867" indent="0">
              <a:buNone/>
              <a:defRPr sz="3864" b="1"/>
            </a:lvl7pPr>
            <a:lvl8pPr marL="7727844" indent="0">
              <a:buNone/>
              <a:defRPr sz="3864" b="1"/>
            </a:lvl8pPr>
            <a:lvl9pPr marL="8831822" indent="0">
              <a:buNone/>
              <a:defRPr sz="386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05316" y="6048716"/>
            <a:ext cx="14772896" cy="889674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78376" y="4059308"/>
            <a:ext cx="14845649" cy="1989404"/>
          </a:xfrm>
        </p:spPr>
        <p:txBody>
          <a:bodyPr anchor="b"/>
          <a:lstStyle>
            <a:lvl1pPr marL="0" indent="0">
              <a:buNone/>
              <a:defRPr sz="5794" b="1"/>
            </a:lvl1pPr>
            <a:lvl2pPr marL="1103978" indent="0">
              <a:buNone/>
              <a:defRPr sz="4828" b="1"/>
            </a:lvl2pPr>
            <a:lvl3pPr marL="2207955" indent="0">
              <a:buNone/>
              <a:defRPr sz="4345" b="1"/>
            </a:lvl3pPr>
            <a:lvl4pPr marL="3311934" indent="0">
              <a:buNone/>
              <a:defRPr sz="3864" b="1"/>
            </a:lvl4pPr>
            <a:lvl5pPr marL="4415910" indent="0">
              <a:buNone/>
              <a:defRPr sz="3864" b="1"/>
            </a:lvl5pPr>
            <a:lvl6pPr marL="5519889" indent="0">
              <a:buNone/>
              <a:defRPr sz="3864" b="1"/>
            </a:lvl6pPr>
            <a:lvl7pPr marL="6623867" indent="0">
              <a:buNone/>
              <a:defRPr sz="3864" b="1"/>
            </a:lvl7pPr>
            <a:lvl8pPr marL="7727844" indent="0">
              <a:buNone/>
              <a:defRPr sz="3864" b="1"/>
            </a:lvl8pPr>
            <a:lvl9pPr marL="8831822" indent="0">
              <a:buNone/>
              <a:defRPr sz="386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78376" y="6048716"/>
            <a:ext cx="14845649" cy="889674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16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30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40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321" y="1103950"/>
            <a:ext cx="11262685" cy="3863816"/>
          </a:xfrm>
        </p:spPr>
        <p:txBody>
          <a:bodyPr anchor="b"/>
          <a:lstStyle>
            <a:lvl1pPr>
              <a:defRPr sz="772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5651" y="2384222"/>
            <a:ext cx="17678370" cy="11767774"/>
          </a:xfrm>
        </p:spPr>
        <p:txBody>
          <a:bodyPr/>
          <a:lstStyle>
            <a:lvl1pPr>
              <a:defRPr sz="7726"/>
            </a:lvl1pPr>
            <a:lvl2pPr>
              <a:defRPr sz="6761"/>
            </a:lvl2pPr>
            <a:lvl3pPr>
              <a:defRPr sz="5794"/>
            </a:lvl3pPr>
            <a:lvl4pPr>
              <a:defRPr sz="4828"/>
            </a:lvl4pPr>
            <a:lvl5pPr>
              <a:defRPr sz="4828"/>
            </a:lvl5pPr>
            <a:lvl6pPr>
              <a:defRPr sz="4828"/>
            </a:lvl6pPr>
            <a:lvl7pPr>
              <a:defRPr sz="4828"/>
            </a:lvl7pPr>
            <a:lvl8pPr>
              <a:defRPr sz="4828"/>
            </a:lvl8pPr>
            <a:lvl9pPr>
              <a:defRPr sz="4828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5321" y="4967767"/>
            <a:ext cx="11262685" cy="9203397"/>
          </a:xfrm>
        </p:spPr>
        <p:txBody>
          <a:bodyPr/>
          <a:lstStyle>
            <a:lvl1pPr marL="0" indent="0">
              <a:buNone/>
              <a:defRPr sz="3864"/>
            </a:lvl1pPr>
            <a:lvl2pPr marL="1103978" indent="0">
              <a:buNone/>
              <a:defRPr sz="3380"/>
            </a:lvl2pPr>
            <a:lvl3pPr marL="2207955" indent="0">
              <a:buNone/>
              <a:defRPr sz="2898"/>
            </a:lvl3pPr>
            <a:lvl4pPr marL="3311934" indent="0">
              <a:buNone/>
              <a:defRPr sz="2416"/>
            </a:lvl4pPr>
            <a:lvl5pPr marL="4415910" indent="0">
              <a:buNone/>
              <a:defRPr sz="2416"/>
            </a:lvl5pPr>
            <a:lvl6pPr marL="5519889" indent="0">
              <a:buNone/>
              <a:defRPr sz="2416"/>
            </a:lvl6pPr>
            <a:lvl7pPr marL="6623867" indent="0">
              <a:buNone/>
              <a:defRPr sz="2416"/>
            </a:lvl7pPr>
            <a:lvl8pPr marL="7727844" indent="0">
              <a:buNone/>
              <a:defRPr sz="2416"/>
            </a:lvl8pPr>
            <a:lvl9pPr marL="8831822" indent="0">
              <a:buNone/>
              <a:defRPr sz="241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140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321" y="1103950"/>
            <a:ext cx="11262685" cy="3863816"/>
          </a:xfrm>
        </p:spPr>
        <p:txBody>
          <a:bodyPr anchor="b"/>
          <a:lstStyle>
            <a:lvl1pPr>
              <a:defRPr sz="772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5651" y="2384222"/>
            <a:ext cx="17678370" cy="11767774"/>
          </a:xfrm>
        </p:spPr>
        <p:txBody>
          <a:bodyPr anchor="t"/>
          <a:lstStyle>
            <a:lvl1pPr marL="0" indent="0">
              <a:buNone/>
              <a:defRPr sz="7726"/>
            </a:lvl1pPr>
            <a:lvl2pPr marL="1103978" indent="0">
              <a:buNone/>
              <a:defRPr sz="6761"/>
            </a:lvl2pPr>
            <a:lvl3pPr marL="2207955" indent="0">
              <a:buNone/>
              <a:defRPr sz="5794"/>
            </a:lvl3pPr>
            <a:lvl4pPr marL="3311934" indent="0">
              <a:buNone/>
              <a:defRPr sz="4828"/>
            </a:lvl4pPr>
            <a:lvl5pPr marL="4415910" indent="0">
              <a:buNone/>
              <a:defRPr sz="4828"/>
            </a:lvl5pPr>
            <a:lvl6pPr marL="5519889" indent="0">
              <a:buNone/>
              <a:defRPr sz="4828"/>
            </a:lvl6pPr>
            <a:lvl7pPr marL="6623867" indent="0">
              <a:buNone/>
              <a:defRPr sz="4828"/>
            </a:lvl7pPr>
            <a:lvl8pPr marL="7727844" indent="0">
              <a:buNone/>
              <a:defRPr sz="4828"/>
            </a:lvl8pPr>
            <a:lvl9pPr marL="8831822" indent="0">
              <a:buNone/>
              <a:defRPr sz="4828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5321" y="4967767"/>
            <a:ext cx="11262685" cy="9203397"/>
          </a:xfrm>
        </p:spPr>
        <p:txBody>
          <a:bodyPr/>
          <a:lstStyle>
            <a:lvl1pPr marL="0" indent="0">
              <a:buNone/>
              <a:defRPr sz="3864"/>
            </a:lvl1pPr>
            <a:lvl2pPr marL="1103978" indent="0">
              <a:buNone/>
              <a:defRPr sz="3380"/>
            </a:lvl2pPr>
            <a:lvl3pPr marL="2207955" indent="0">
              <a:buNone/>
              <a:defRPr sz="2898"/>
            </a:lvl3pPr>
            <a:lvl4pPr marL="3311934" indent="0">
              <a:buNone/>
              <a:defRPr sz="2416"/>
            </a:lvl4pPr>
            <a:lvl5pPr marL="4415910" indent="0">
              <a:buNone/>
              <a:defRPr sz="2416"/>
            </a:lvl5pPr>
            <a:lvl6pPr marL="5519889" indent="0">
              <a:buNone/>
              <a:defRPr sz="2416"/>
            </a:lvl6pPr>
            <a:lvl7pPr marL="6623867" indent="0">
              <a:buNone/>
              <a:defRPr sz="2416"/>
            </a:lvl7pPr>
            <a:lvl8pPr marL="7727844" indent="0">
              <a:buNone/>
              <a:defRPr sz="2416"/>
            </a:lvl8pPr>
            <a:lvl9pPr marL="8831822" indent="0">
              <a:buNone/>
              <a:defRPr sz="241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7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0771" y="881629"/>
            <a:ext cx="30118705" cy="3200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0771" y="4408127"/>
            <a:ext cx="30118705" cy="1050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00766" y="15347940"/>
            <a:ext cx="7857054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88BDF-8921-43B0-AF71-ACAB3831845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67330" y="15347940"/>
            <a:ext cx="11785580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662419" y="15347940"/>
            <a:ext cx="7857054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B23C4-2123-4170-B97F-84C6B4AF80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65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07955" rtl="0" eaLnBrk="1" latinLnBrk="0" hangingPunct="1">
        <a:lnSpc>
          <a:spcPct val="90000"/>
        </a:lnSpc>
        <a:spcBef>
          <a:spcPct val="0"/>
        </a:spcBef>
        <a:buNone/>
        <a:defRPr sz="106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1989" indent="-551989" algn="l" defTabSz="2207955" rtl="0" eaLnBrk="1" latinLnBrk="0" hangingPunct="1">
        <a:lnSpc>
          <a:spcPct val="90000"/>
        </a:lnSpc>
        <a:spcBef>
          <a:spcPts val="2416"/>
        </a:spcBef>
        <a:buFont typeface="Arial" panose="020B0604020202020204" pitchFamily="34" charset="0"/>
        <a:buChar char="•"/>
        <a:defRPr sz="6761" kern="1200">
          <a:solidFill>
            <a:schemeClr val="tx1"/>
          </a:solidFill>
          <a:latin typeface="+mn-lt"/>
          <a:ea typeface="+mn-ea"/>
          <a:cs typeface="+mn-cs"/>
        </a:defRPr>
      </a:lvl1pPr>
      <a:lvl2pPr marL="1655966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5794" kern="1200">
          <a:solidFill>
            <a:schemeClr val="tx1"/>
          </a:solidFill>
          <a:latin typeface="+mn-lt"/>
          <a:ea typeface="+mn-ea"/>
          <a:cs typeface="+mn-cs"/>
        </a:defRPr>
      </a:lvl2pPr>
      <a:lvl3pPr marL="2759944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828" kern="1200">
          <a:solidFill>
            <a:schemeClr val="tx1"/>
          </a:solidFill>
          <a:latin typeface="+mn-lt"/>
          <a:ea typeface="+mn-ea"/>
          <a:cs typeface="+mn-cs"/>
        </a:defRPr>
      </a:lvl3pPr>
      <a:lvl4pPr marL="3863923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4pPr>
      <a:lvl5pPr marL="4967899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5pPr>
      <a:lvl6pPr marL="6071878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6pPr>
      <a:lvl7pPr marL="7175856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7pPr>
      <a:lvl8pPr marL="8279832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8pPr>
      <a:lvl9pPr marL="9383812" indent="-551989" algn="l" defTabSz="220795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43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1pPr>
      <a:lvl2pPr marL="1103978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2pPr>
      <a:lvl3pPr marL="2207955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3pPr>
      <a:lvl4pPr marL="3311934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4pPr>
      <a:lvl5pPr marL="4415910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5pPr>
      <a:lvl6pPr marL="5519889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6pPr>
      <a:lvl7pPr marL="6623867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7pPr>
      <a:lvl8pPr marL="7727844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8pPr>
      <a:lvl9pPr marL="8831822" algn="l" defTabSz="2207955" rtl="0" eaLnBrk="1" latinLnBrk="0" hangingPunct="1">
        <a:defRPr sz="43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36C9897-5567-4667-9A82-AB84A7147228}"/>
              </a:ext>
            </a:extLst>
          </p:cNvPr>
          <p:cNvSpPr txBox="1"/>
          <p:nvPr/>
        </p:nvSpPr>
        <p:spPr>
          <a:xfrm>
            <a:off x="1114652" y="484095"/>
            <a:ext cx="2024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/>
              <a:t>Jiquiá</a:t>
            </a:r>
            <a:endParaRPr lang="pt-BR" b="1" dirty="0"/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290783B2-7EEF-4A3F-9B31-C6ADEEBF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469" y="-150716"/>
            <a:ext cx="16874769" cy="165592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EF1CDA3-4B9E-4797-8A1C-9B693AB61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574" y="1499758"/>
            <a:ext cx="11263202" cy="147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6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36C9897-5567-4667-9A82-AB84A7147228}"/>
              </a:ext>
            </a:extLst>
          </p:cNvPr>
          <p:cNvSpPr txBox="1"/>
          <p:nvPr/>
        </p:nvSpPr>
        <p:spPr>
          <a:xfrm>
            <a:off x="1114652" y="484095"/>
            <a:ext cx="3190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/>
              <a:t>Monteiro</a:t>
            </a:r>
            <a:endParaRPr lang="pt-BR" b="1" dirty="0"/>
          </a:p>
        </p:txBody>
      </p:sp>
      <p:pic>
        <p:nvPicPr>
          <p:cNvPr id="3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E0BC667B-0169-4ABC-B32F-4A84BF50F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469" y="-1"/>
            <a:ext cx="16874769" cy="165592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6FBBE48-5A45-44D2-9953-7C57F4C3B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08" y="1538400"/>
            <a:ext cx="14449323" cy="145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6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36C9897-5567-4667-9A82-AB84A7147228}"/>
              </a:ext>
            </a:extLst>
          </p:cNvPr>
          <p:cNvSpPr txBox="1"/>
          <p:nvPr/>
        </p:nvSpPr>
        <p:spPr>
          <a:xfrm>
            <a:off x="1114652" y="484095"/>
            <a:ext cx="39839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/>
              <a:t>Tamarineira</a:t>
            </a:r>
            <a:endParaRPr lang="pt-BR" b="1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FCB2305-CEAA-4559-8B00-A34B81F09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469" y="0"/>
            <a:ext cx="16874769" cy="165592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3D672B5-AB70-4EDD-AEEB-FB8D454F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05" y="1499758"/>
            <a:ext cx="17678434" cy="1476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0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36C9897-5567-4667-9A82-AB84A7147228}"/>
              </a:ext>
            </a:extLst>
          </p:cNvPr>
          <p:cNvSpPr txBox="1"/>
          <p:nvPr/>
        </p:nvSpPr>
        <p:spPr>
          <a:xfrm>
            <a:off x="1114652" y="484095"/>
            <a:ext cx="2290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/>
              <a:t>Tejipió</a:t>
            </a:r>
            <a:endParaRPr lang="pt-BR" b="1" dirty="0"/>
          </a:p>
        </p:txBody>
      </p:sp>
      <p:pic>
        <p:nvPicPr>
          <p:cNvPr id="3" name="Imagem 2" descr="Gráfico, Diagrama&#10;&#10;Descrição gerada automaticamente">
            <a:extLst>
              <a:ext uri="{FF2B5EF4-FFF2-40B4-BE49-F238E27FC236}">
                <a16:creationId xmlns:a16="http://schemas.microsoft.com/office/drawing/2014/main" id="{BE8A6BF0-6DB1-4844-8683-B851DD74A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469" y="-1"/>
            <a:ext cx="16874769" cy="165592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0101E5-F5F8-45DC-B9C3-73B60E37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55" y="2248423"/>
            <a:ext cx="16917989" cy="10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9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36C9897-5567-4667-9A82-AB84A7147228}"/>
              </a:ext>
            </a:extLst>
          </p:cNvPr>
          <p:cNvSpPr txBox="1"/>
          <p:nvPr/>
        </p:nvSpPr>
        <p:spPr>
          <a:xfrm>
            <a:off x="1114652" y="484095"/>
            <a:ext cx="1585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/>
              <a:t>Totó</a:t>
            </a:r>
            <a:endParaRPr lang="pt-BR" b="1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259C2FD-58D0-48E2-AAD4-C36BE8A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469" y="-1"/>
            <a:ext cx="16874769" cy="165592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B1AAD2B-D811-4E9F-90AD-57E67AEE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27" y="1499758"/>
            <a:ext cx="16730333" cy="14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853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5</Words>
  <Application>Microsoft Office PowerPoint</Application>
  <PresentationFormat>Personalizar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Saulo Pereira</dc:creator>
  <cp:lastModifiedBy>Saulo Pereira</cp:lastModifiedBy>
  <cp:revision>1</cp:revision>
  <dcterms:created xsi:type="dcterms:W3CDTF">2021-10-20T13:41:44Z</dcterms:created>
  <dcterms:modified xsi:type="dcterms:W3CDTF">2021-10-20T14:33:02Z</dcterms:modified>
</cp:coreProperties>
</file>